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59" r:id="rId3"/>
    <p:sldId id="256" r:id="rId4"/>
    <p:sldId id="267" r:id="rId5"/>
    <p:sldId id="262" r:id="rId6"/>
    <p:sldId id="263" r:id="rId7"/>
    <p:sldId id="264" r:id="rId8"/>
  </p:sldIdLst>
  <p:sldSz cx="9144000" cy="6858000" type="screen4x3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2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0E944-6FF1-44B1-A38A-026467A62F5C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3ADD5-DE98-4E7B-8CE1-45E297895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2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3ADD5-DE98-4E7B-8CE1-45E29789543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3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3ADD5-DE98-4E7B-8CE1-45E29789543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5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hyperlink" Target="mailto:Postgraduate@bsu.edu.ru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.emf"/><Relationship Id="rId5" Type="http://schemas.openxmlformats.org/officeDocument/2006/relationships/hyperlink" Target="https://vk.com/aspirant_bsu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abitur.bsu.edu.ru/abitur/rules/06/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emf"/><Relationship Id="rId7" Type="http://schemas.openxmlformats.org/officeDocument/2006/relationships/image" Target="../media/image2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2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9123" y="404664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подготовки </a:t>
            </a:r>
          </a:p>
          <a:p>
            <a:pPr algn="ctr"/>
            <a:r>
              <a:rPr lang="ru-RU" sz="3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21.06.01 Геология, разведка и разработка полезных ископаемых</a:t>
            </a:r>
            <a:endParaRPr lang="ru-RU" sz="30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Мои доки\+Untitled_Panora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5"/>
          <a:stretch>
            <a:fillRect/>
          </a:stretch>
        </p:blipFill>
        <p:spPr bwMode="auto">
          <a:xfrm>
            <a:off x="0" y="2132856"/>
            <a:ext cx="91440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11" y="6344541"/>
            <a:ext cx="1162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1390" y="19246"/>
            <a:ext cx="2272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ПРИЛОЖЕНИЕ </a:t>
            </a:r>
            <a:endParaRPr lang="ru-RU" sz="12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к распоряжению </a:t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от ___.___._____ № ______</a:t>
            </a:r>
            <a:endParaRPr lang="ru-RU" sz="1200" dirty="0">
              <a:latin typeface="Times New Roman"/>
              <a:ea typeface="Times New Roman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3538381" y="228625"/>
            <a:ext cx="5217642" cy="6363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Название структурного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подраздедения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900" y="5085184"/>
            <a:ext cx="3133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Игнатенко Игнат Михайлович,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Директор института наук о Земле, 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К.т.н., доцент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1022307"/>
            <a:ext cx="532859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«Аспирантура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одна из форм подготовки кадров высшей квалификации. Для тех, кто понял, что обычной программы ему недостаточно и он хочет погрузиться в премудрости науки могут продолжить образование в аспирантуре. Решение поступить в аспирантуру является серьезным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шагом………»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indent="450000"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491880" y="1780821"/>
            <a:ext cx="5328592" cy="1601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482906" y="4277085"/>
            <a:ext cx="5328592" cy="1601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324547"/>
            <a:ext cx="1162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Игнатенко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5" y="1436354"/>
            <a:ext cx="3355743" cy="317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6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3968" y="558725"/>
            <a:ext cx="3336541" cy="502028"/>
          </a:xfrm>
        </p:spPr>
        <p:txBody>
          <a:bodyPr anchor="ctr">
            <a:normAutofit fontScale="92500"/>
          </a:bodyPr>
          <a:lstStyle/>
          <a:p>
            <a:pPr algn="ctr"/>
            <a:endParaRPr lang="ru-RU" sz="13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ОБРАЗОВАТЕЛЬНАЯ ДЕЯТЕЛЬНОСТЬ</a:t>
            </a:r>
            <a:endParaRPr lang="ru-RU" sz="13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720" y="752976"/>
            <a:ext cx="1656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АСПИРАНТУРА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8" idx="1"/>
          </p:cNvCxnSpPr>
          <p:nvPr/>
        </p:nvCxnSpPr>
        <p:spPr>
          <a:xfrm>
            <a:off x="35496" y="906864"/>
            <a:ext cx="683224" cy="1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374905" y="899392"/>
            <a:ext cx="683224" cy="1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1060753"/>
            <a:ext cx="313184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0" y="2204864"/>
            <a:ext cx="313184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2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976089"/>
              </p:ext>
            </p:extLst>
          </p:nvPr>
        </p:nvGraphicFramePr>
        <p:xfrm>
          <a:off x="-19257" y="2348880"/>
          <a:ext cx="3132138" cy="139514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32138"/>
              </a:tblGrid>
              <a:tr h="360491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Квалификация выпускников,</a:t>
                      </a:r>
                      <a:r>
                        <a:rPr lang="ru-RU" sz="1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перспективы защиты 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862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Исследователь. Преподаватель-исследователь 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791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кандидатской диссертации на степень кандидата географических наук в диссертационном совете ___________________________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>
            <a:off x="-19107" y="3842305"/>
            <a:ext cx="313184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5133950"/>
            <a:ext cx="313184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6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461062"/>
              </p:ext>
            </p:extLst>
          </p:nvPr>
        </p:nvGraphicFramePr>
        <p:xfrm>
          <a:off x="-7012" y="3908920"/>
          <a:ext cx="3132138" cy="11521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98819"/>
                <a:gridCol w="1133319"/>
              </a:tblGrid>
              <a:tr h="278633">
                <a:tc gridSpan="2"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Вступительные испытания 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6229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и философия науки 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Тестирование 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8633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 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Тестирование</a:t>
                      </a:r>
                    </a:p>
                  </a:txBody>
                  <a:tcPr/>
                </a:tc>
              </a:tr>
              <a:tr h="278633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Устно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3347864" y="1060753"/>
            <a:ext cx="5796136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46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21445"/>
              </p:ext>
            </p:extLst>
          </p:nvPr>
        </p:nvGraphicFramePr>
        <p:xfrm>
          <a:off x="3262506" y="1196752"/>
          <a:ext cx="2952328" cy="222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2328"/>
              </a:tblGrid>
              <a:tr h="28259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профессиональные образовательные программы 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906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Горнопромышленная и нефтегазопромысловая геология, геофизика, маркшейдерское дело и геометрия недр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906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906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Геомеханика, разрушение горных пород, рудничная аэрогазодинамика и горная теплофизика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906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1" name="Прямая соединительная линия 50"/>
          <p:cNvCxnSpPr/>
          <p:nvPr/>
        </p:nvCxnSpPr>
        <p:spPr>
          <a:xfrm>
            <a:off x="6452592" y="2996952"/>
            <a:ext cx="2691408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53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561365"/>
              </p:ext>
            </p:extLst>
          </p:nvPr>
        </p:nvGraphicFramePr>
        <p:xfrm>
          <a:off x="6452592" y="3144734"/>
          <a:ext cx="2691408" cy="395373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1408"/>
              </a:tblGrid>
              <a:tr h="21225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Академические партнеры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Ляонинский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технический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университет (Китай)</a:t>
                      </a: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Казахский национальный университет им. Аль </a:t>
                      </a: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Фараби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(Казахстан)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Университет прикладных наук </a:t>
                      </a: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Ханзе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(Нидерланды)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Российский государственный геолого-разведочный университет им. Серго Орджоникидзе</a:t>
                      </a: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000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4" name="Прямая соединительная линия 53"/>
          <p:cNvCxnSpPr/>
          <p:nvPr/>
        </p:nvCxnSpPr>
        <p:spPr>
          <a:xfrm>
            <a:off x="6452592" y="6733756"/>
            <a:ext cx="2691408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56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090471"/>
              </p:ext>
            </p:extLst>
          </p:nvPr>
        </p:nvGraphicFramePr>
        <p:xfrm>
          <a:off x="-1" y="5208616"/>
          <a:ext cx="3131841" cy="20310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31841"/>
              </a:tblGrid>
              <a:tr h="23660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Контакты 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862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r>
                        <a:rPr lang="ru-RU" sz="10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Белгород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 ул. Победы, 85, корп. 12, кабинет 4-7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862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+7 (4722) 30-10-36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862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        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Postgraduate@bsu.edu.ru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862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        </a:t>
                      </a:r>
                      <a:r>
                        <a:rPr lang="en-US" sz="1000" b="0" dirty="0" smtClean="0"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http://abitur.bsu.edu.ru/abitur/rules/06/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</a:tr>
              <a:tr h="297862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https://vk.com/aspirant_bsu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862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" y="5490174"/>
            <a:ext cx="2667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" y="5802796"/>
            <a:ext cx="1619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" y="6084703"/>
            <a:ext cx="264905" cy="19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6" descr="https://obicloud.com.au/wp-content/uploads/kisspng-web-development-web-design-logo-website-5abbea0aefbbd2.10233737152226458698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https://cdn.profi.travel/storage/profi-travel/uploads/CKEditor/5bd29cc42d37c47247906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1" descr="https://img2.freepng.ru/20180328/oce/kisspng-web-development-web-design-logo-website-5abbea0acaa518.00436482152226458683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C:\Documents and Settings\Glumova\Рабочий стол\Глумова Я.Г\Презентация\kisspng-web-development-web-design-logo-website-5abbea0acaa518.00436482152226458683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" y="6381328"/>
            <a:ext cx="265385" cy="2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Documents and Settings\Glumova\Рабочий стол\Глумова Я.Г\Презентация\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" y="6625952"/>
            <a:ext cx="291442" cy="2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3351086" y="899391"/>
            <a:ext cx="1148906" cy="7474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596336" y="906865"/>
            <a:ext cx="144016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5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242888"/>
            <a:ext cx="1162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5" b="5698"/>
          <a:stretch/>
        </p:blipFill>
        <p:spPr bwMode="auto">
          <a:xfrm>
            <a:off x="3527884" y="3212976"/>
            <a:ext cx="1944216" cy="181372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6888"/>
            <a:ext cx="1879816" cy="184147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5" name="Объект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9283496"/>
              </p:ext>
            </p:extLst>
          </p:nvPr>
        </p:nvGraphicFramePr>
        <p:xfrm>
          <a:off x="0" y="1196753"/>
          <a:ext cx="3132138" cy="93610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66069"/>
                <a:gridCol w="1566069"/>
              </a:tblGrid>
              <a:tr h="312035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обучения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обучения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Очная/заочная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Язык обучения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919233"/>
              </p:ext>
            </p:extLst>
          </p:nvPr>
        </p:nvGraphicFramePr>
        <p:xfrm>
          <a:off x="3262506" y="5095817"/>
          <a:ext cx="2880320" cy="16716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0320"/>
              </a:tblGrid>
              <a:tr h="269597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Гранты/стипендиальные</a:t>
                      </a:r>
                      <a:r>
                        <a:rPr lang="ru-RU" sz="1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программы 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4459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Аспиранты принимают участие в подготовке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реализации оплачиваемых научных грантов в таких фондах как РФФИ, РГО, РНФ, </a:t>
                      </a:r>
                      <a:r>
                        <a:rPr lang="en-US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Erasmus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0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4459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Стипендиальных программах: стипендия Губернатора, стипендия Президента и Правительства, стипендия Президента для обучения за рубежом. </a:t>
                      </a:r>
                      <a:endParaRPr lang="en-US" sz="10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6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68533" y="1247369"/>
            <a:ext cx="4094638" cy="4727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Геомеханика, разрушение горных пород, рудничная аэрогазодинамика и горная теплофизика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4041775" cy="57606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Горнопромышленная и нефтегазопромысловая геология, геофизика, маркшейдерское дело и геометрия недр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764704"/>
            <a:ext cx="9144000" cy="12814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118729"/>
            <a:ext cx="914400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81095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Почему я выбрал … (мнение выпускников)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7206" y="4017257"/>
            <a:ext cx="42244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я был студентом моим любимым предметом была геомеханика, эта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наука уже получила широкое признание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 продолжает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стремительно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развиваться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Благодаря значительному вкладу в решение огромного количества проблем, связанных с разведкой месторождений, бурением 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закачиванием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скважин, добычей и операциями с нагнетательными скважинами, геомеханика заняла прочное место 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ряду отраслей геологии,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 геомеханики могут быть совершенно обоснованно названы специалистами по устранению неисправностей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при разработке месторождений полезных ископаемых.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Для того чтобы стать хорошим специалистом в области геомеханики я выбрал программу аспирантуры «Геомеханика, разрушение горных пород, рудничная аэрогазодинамика и горная теплофизика», окончил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аспирантуру, защитил кандидатскую диссертацию.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Сейчас работаю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команде специалистов и успешно применяю инновационные умения 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навыки, полученные в ходе обучения в аспирантуре,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при решении проблем разработки месторождений полезных ископаемых с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помощью геомеханики.</a:t>
            </a:r>
          </a:p>
          <a:p>
            <a:pPr indent="457200"/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-3898" y="6741370"/>
            <a:ext cx="914789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-3898" y="6525344"/>
            <a:ext cx="4569453" cy="2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88640"/>
            <a:ext cx="1162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197225" y="2549977"/>
            <a:ext cx="2112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Кирилов Александр Николаевич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– геолог ООО «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Белгородстройизыскания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928" y="4166763"/>
            <a:ext cx="4018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Маркшейдерам можно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работать и в строительстве, и в добывающей промышленности, и в земельном кадастре.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Поэтому после окончания университета я поступил в аспирантуру по программе «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Горнопромышленная и нефтегазопромысловая геология, геофизика,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маркшейдерское дело и геометрия недр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», что позволило мне стать не только хорошим специалистом в области маркшейдерии, но и реализовать себя как ученый, исследователь, а также строить карьеру в специализированном институте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решению многочисленных проблем в области горного дела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1" y="1903545"/>
            <a:ext cx="1513974" cy="2084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46" y="1903545"/>
            <a:ext cx="1707923" cy="20471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04248" y="2394793"/>
            <a:ext cx="2112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Воронин Алексей Алексеевич,</a:t>
            </a:r>
          </a:p>
          <a:p>
            <a:pPr algn="ctr">
              <a:lnSpc>
                <a:spcPct val="80000"/>
              </a:lnSpc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технических наук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ведущий научный сотрудник лаборатории фильтрационных расчетов и дренажа ОАО «ВИОГЕМ»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6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460500" y="273562"/>
            <a:ext cx="325551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37151" y="353784"/>
            <a:ext cx="6503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Научное руководство аспирантами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осуществляют доктора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</a:t>
            </a:r>
          </a:p>
        </p:txBody>
      </p:sp>
      <p:sp>
        <p:nvSpPr>
          <p:cNvPr id="9" name="AutoShape 4" descr="Mosrovkin2.JPG"/>
          <p:cNvSpPr>
            <a:spLocks noChangeAspect="1" noChangeArrowheads="1"/>
          </p:cNvSpPr>
          <p:nvPr/>
        </p:nvSpPr>
        <p:spPr bwMode="auto">
          <a:xfrm>
            <a:off x="155575" y="-830263"/>
            <a:ext cx="260985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https://maginnov.ru/assets/images/authors/tinyakova-v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maginnov.ru/assets/images/authors/tinyakova-v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4" y="260648"/>
            <a:ext cx="1162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476728" y="980931"/>
            <a:ext cx="1936533" cy="2724800"/>
            <a:chOff x="2159894" y="733426"/>
            <a:chExt cx="1936533" cy="2724800"/>
          </a:xfrm>
        </p:grpSpPr>
        <p:sp>
          <p:nvSpPr>
            <p:cNvPr id="37" name="TextBox 36"/>
            <p:cNvSpPr txBox="1"/>
            <p:nvPr/>
          </p:nvSpPr>
          <p:spPr>
            <a:xfrm>
              <a:off x="2159894" y="2873451"/>
              <a:ext cx="1936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Ермолович Елена Ахмедовна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8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д.т.н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., 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профессор.</a:t>
              </a:r>
              <a:endParaRPr lang="ru-RU" sz="8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Сфера научных интересов: 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геомеханика, подземная геотехнология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3606" y="733426"/>
              <a:ext cx="1604979" cy="2142239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639723" y="1129824"/>
            <a:ext cx="2012183" cy="3038214"/>
            <a:chOff x="203729" y="996753"/>
            <a:chExt cx="2012183" cy="3038214"/>
          </a:xfrm>
        </p:grpSpPr>
        <p:sp>
          <p:nvSpPr>
            <p:cNvPr id="39" name="TextBox 38"/>
            <p:cNvSpPr txBox="1"/>
            <p:nvPr/>
          </p:nvSpPr>
          <p:spPr>
            <a:xfrm>
              <a:off x="213356" y="3080860"/>
              <a:ext cx="19929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Тюпин Владимир Николаевич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8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д.т.н., профессор.</a:t>
              </a:r>
            </a:p>
            <a:p>
              <a:pPr algn="ctr"/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Сфера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научных интересов: 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геотектоника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геодинамика, инженерная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геодинамика; 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управление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состоянием массива горных 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пород, технология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и безопасность взрывных работ</a:t>
              </a:r>
            </a:p>
          </p:txBody>
        </p:sp>
        <p:pic>
          <p:nvPicPr>
            <p:cNvPr id="1026" name="Picture 2" descr="%D0%A2%D1%8E%D0%BF%D0%B8%D0%BD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29" y="996753"/>
              <a:ext cx="2012183" cy="2056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6444208" y="1246757"/>
            <a:ext cx="1807691" cy="2757784"/>
            <a:chOff x="4401666" y="799455"/>
            <a:chExt cx="1807691" cy="2757784"/>
          </a:xfrm>
        </p:grpSpPr>
        <p:sp>
          <p:nvSpPr>
            <p:cNvPr id="38" name="TextBox 37"/>
            <p:cNvSpPr txBox="1"/>
            <p:nvPr/>
          </p:nvSpPr>
          <p:spPr>
            <a:xfrm>
              <a:off x="4401666" y="2849353"/>
              <a:ext cx="18076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Хаустов Владимир Васильевич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8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800" dirty="0" err="1" smtClean="0">
                  <a:latin typeface="Times New Roman" pitchFamily="18" charset="0"/>
                  <a:cs typeface="Times New Roman" pitchFamily="18" charset="0"/>
                </a:rPr>
                <a:t>д.г-м.н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., профессор.</a:t>
              </a:r>
            </a:p>
            <a:p>
              <a:pPr algn="ctr"/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Сфера научных интересов: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поиски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и разведка подземных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вод, гидрогеология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027" y="799455"/>
              <a:ext cx="1556967" cy="2045801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2224411" y="4252773"/>
            <a:ext cx="2193605" cy="2214076"/>
            <a:chOff x="2224411" y="4252773"/>
            <a:chExt cx="2193605" cy="221407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411" y="4252773"/>
              <a:ext cx="2193605" cy="152033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324749" y="5758963"/>
              <a:ext cx="19929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Дунаев Владимир Александрович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8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800" dirty="0" err="1">
                  <a:latin typeface="Times New Roman" pitchFamily="18" charset="0"/>
                  <a:cs typeface="Times New Roman" pitchFamily="18" charset="0"/>
                </a:rPr>
                <a:t>д.г-м.н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., профессор.</a:t>
              </a:r>
            </a:p>
            <a:p>
              <a:pPr algn="ctr"/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Сфера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научных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интересов: поиск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и разведки месторождений полезных 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ископаемых, общая геология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105706" y="4004541"/>
            <a:ext cx="3336065" cy="2088755"/>
            <a:chOff x="5105706" y="4004541"/>
            <a:chExt cx="3336065" cy="208875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706" y="4004541"/>
              <a:ext cx="1493340" cy="208875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448843" y="4869160"/>
              <a:ext cx="1992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latin typeface="Times New Roman" pitchFamily="18" charset="0"/>
                  <a:cs typeface="Times New Roman" pitchFamily="18" charset="0"/>
                </a:rPr>
                <a:t>Пелипенко Николай Андреевич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8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д.т.н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., профессор.</a:t>
              </a:r>
            </a:p>
            <a:p>
              <a:pPr algn="ctr"/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Сфера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научных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интересов: 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горные машины и оборудование, механика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00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41" y="1142044"/>
            <a:ext cx="3283843" cy="175576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5220072" y="188901"/>
            <a:ext cx="3923928" cy="12814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220072" y="488286"/>
            <a:ext cx="3923928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58211" y="201715"/>
            <a:ext cx="315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НАУКА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069" y="771019"/>
            <a:ext cx="3851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Наличие научных, международных лабораторий, школ …. </a:t>
            </a:r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201715"/>
            <a:ext cx="1162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4327" y="4468350"/>
            <a:ext cx="3851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Наличие именных аудиторий, соответствующих профилю образовательной программы </a:t>
            </a:r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0306" y="509492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1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Научные мероприятия </a:t>
            </a:r>
            <a:endParaRPr lang="ru-RU" sz="1200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786491"/>
            <a:ext cx="3970186" cy="361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XXXII Пленум Геоморфологической Комиссии РАН «Антропогенная геоморфология: наука и практика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Объединенный пленум Учебно-методических советов по направлениям «География», «Картография и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геоинформатика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», «Гидрометеорология», «Экология и природопользование» Федерального учебно-методического объединения (ФУМО) по укрупненным группам специальностей и направлений «Науки о Земле»,</a:t>
            </a:r>
          </a:p>
          <a:p>
            <a:pPr lvl="0" indent="45720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VII съезд Общества почвоведов имени В.В. Докучаева, </a:t>
            </a:r>
          </a:p>
          <a:p>
            <a:pPr lvl="0" indent="45720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Международная научная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конференции «Проблемы природопользования и экологическая ситуация в Европейской России и сопредельных странах»,</a:t>
            </a:r>
          </a:p>
          <a:p>
            <a:pPr lvl="0" indent="45720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Региональный этап всероссийского чемпионата по решению кейсов в области горного дела</a:t>
            </a:r>
          </a:p>
          <a:p>
            <a:pPr lvl="0" indent="45720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акция «Всероссийский географический диктант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Международный симпозиум «Освоение месторождений минеральных ресурсов и подземное строительство в сложных гидрогеологических условиях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Всероссийское совещание «Mеловая система России и ближнего зарубежья: проблемы стратиграфии и палеогеографии» </a:t>
            </a:r>
          </a:p>
          <a:p>
            <a:pPr lvl="0" indent="45720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др.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59" y="4532461"/>
            <a:ext cx="2378572" cy="15865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85" y="5267234"/>
            <a:ext cx="1529520" cy="1019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0682" r="-1" b="13470"/>
          <a:stretch/>
        </p:blipFill>
        <p:spPr>
          <a:xfrm>
            <a:off x="270812" y="5226620"/>
            <a:ext cx="1760659" cy="10396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000" r="10101" b="2401"/>
          <a:stretch/>
        </p:blipFill>
        <p:spPr>
          <a:xfrm rot="5400000">
            <a:off x="154092" y="2675458"/>
            <a:ext cx="1994097" cy="17199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"/>
          <a:stretch/>
        </p:blipFill>
        <p:spPr>
          <a:xfrm>
            <a:off x="2289029" y="3144466"/>
            <a:ext cx="1800200" cy="13555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133" y="4570440"/>
            <a:ext cx="1967004" cy="13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0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0" y="665936"/>
            <a:ext cx="4224418" cy="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0" y="959083"/>
            <a:ext cx="4224418" cy="2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908435" y="646213"/>
            <a:ext cx="4224418" cy="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919582" y="951318"/>
            <a:ext cx="4224418" cy="2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669790"/>
            <a:ext cx="315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СТУДЕНЧЕСКАЯ ЖИЗНЬ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6764" y="643543"/>
            <a:ext cx="315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СТУДЕНЧЕСКИЙ ГОРОДОК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48" y="968485"/>
            <a:ext cx="41889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институте обучаются аспиранты из стран ближнего и дальнего зарубежья. Они принимают активное участие в студенческих организациях: Студенческое научное общество, Клуб ООН НИУ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БелГУ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», Совет землячеств иностранных студентов, Международный студенческий офис. </a:t>
            </a:r>
          </a:p>
        </p:txBody>
      </p:sp>
      <p:pic>
        <p:nvPicPr>
          <p:cNvPr id="7170" name="Picture 2" descr="C:\Documents and Settings\Glumova\Рабочий стол\Глумова Я.Г\Презентация\szis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" y="1848955"/>
            <a:ext cx="2405208" cy="1803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Glumova\Рабочий стол\Глумова Я.Г\Презентация\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5" y="3535040"/>
            <a:ext cx="2377447" cy="1783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Glumova\Рабочий стол\Глумова Я.Г\Презентация\szis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55" y="1895370"/>
            <a:ext cx="2281436" cy="1711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Glumova\Рабочий стол\Глумова Я.Г\Презентация\szis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4" y="3546659"/>
            <a:ext cx="2310487" cy="1732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Glumova\Рабочий стол\Глумова Я.Г\Презентация\Нежеголь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07" y="5261051"/>
            <a:ext cx="2295961" cy="1530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26183" y="988947"/>
            <a:ext cx="41889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Аспиранты института проживают в комфортабельных общежитиях, расположенных в непосредственной близости к университету. </a:t>
            </a:r>
          </a:p>
        </p:txBody>
      </p:sp>
      <p:pic>
        <p:nvPicPr>
          <p:cNvPr id="7175" name="Picture 7" descr="C:\Documents and Settings\Glumova\Рабочий стол\Глумова Я.Г\Презентация\Общага 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35" y="1895370"/>
            <a:ext cx="2217568" cy="1478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Documents and Settings\Glumova\Рабочий стол\Глумова Я.Г\Презентация\ob1-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88" y="5084467"/>
            <a:ext cx="2327861" cy="1745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ttps://www.bsu.edu.ru/bsu/structure/admin/images/ob2-0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33" y="3523074"/>
            <a:ext cx="2081858" cy="1561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https://www.bsu.edu.ru/bsu/structure/admin/images/ob5-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014" y="3509429"/>
            <a:ext cx="2094905" cy="1663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ttps://www.bsu.edu.ru/bsu/structure/admin/images/ob5-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21" y="5176940"/>
            <a:ext cx="2172043" cy="1648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201715"/>
            <a:ext cx="1162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Glumova\Рабочий стол\Глумова Я.Г\Презентация\szis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0" y="5261051"/>
            <a:ext cx="2188044" cy="1641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bsu.edu.ru/bsu/structure/admin/images/ob5-0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014" y="1907204"/>
            <a:ext cx="2007091" cy="1505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01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623</Words>
  <Application>Microsoft Office PowerPoint</Application>
  <PresentationFormat>Экран (4:3)</PresentationFormat>
  <Paragraphs>97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143</cp:revision>
  <cp:lastPrinted>2019-11-13T14:40:01Z</cp:lastPrinted>
  <dcterms:modified xsi:type="dcterms:W3CDTF">2020-01-17T14:36:52Z</dcterms:modified>
</cp:coreProperties>
</file>